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9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4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55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6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ctivities@wakefield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group of colored pencils&#10;&#10;Description automatically generated with medium confidence">
            <a:extLst>
              <a:ext uri="{FF2B5EF4-FFF2-40B4-BE49-F238E27FC236}">
                <a16:creationId xmlns:a16="http://schemas.microsoft.com/office/drawing/2014/main" id="{16CFB8DF-1982-441C-B67D-2C3132FA3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2" b="1848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AC032-DA3A-434C-A205-0DC4EE5B8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4" y="2613547"/>
            <a:ext cx="4775075" cy="1630906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LGBTQ+ History Month Quiz</a:t>
            </a:r>
          </a:p>
        </p:txBody>
      </p:sp>
    </p:spTree>
    <p:extLst>
      <p:ext uri="{BB962C8B-B14F-4D97-AF65-F5344CB8AC3E}">
        <p14:creationId xmlns:p14="http://schemas.microsoft.com/office/powerpoint/2010/main" val="409674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9. In what year was homosexuality de-classified as a mental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7677"/>
            <a:ext cx="10058400" cy="3091732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1970</a:t>
            </a:r>
          </a:p>
          <a:p>
            <a:pPr marL="342900" indent="-342900">
              <a:buAutoNum type="alphaUcPeriod"/>
            </a:pPr>
            <a:r>
              <a:rPr lang="en-GB" sz="5400" dirty="0"/>
              <a:t> 1980</a:t>
            </a:r>
          </a:p>
          <a:p>
            <a:pPr marL="342900" indent="-342900">
              <a:buAutoNum type="alphaUcPeriod"/>
            </a:pPr>
            <a:r>
              <a:rPr lang="en-GB" sz="5400" dirty="0"/>
              <a:t> 1990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8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10. What is classed as the LGBT capital of Britain?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7677"/>
            <a:ext cx="10058400" cy="3091732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Manchester </a:t>
            </a:r>
          </a:p>
          <a:p>
            <a:pPr marL="342900" indent="-342900">
              <a:buAutoNum type="alphaUcPeriod"/>
            </a:pPr>
            <a:r>
              <a:rPr lang="en-GB" sz="5400" dirty="0"/>
              <a:t> London</a:t>
            </a:r>
          </a:p>
          <a:p>
            <a:pPr marL="342900" indent="-342900">
              <a:buAutoNum type="alphaUcPeriod"/>
            </a:pPr>
            <a:r>
              <a:rPr lang="en-GB" sz="5400" dirty="0"/>
              <a:t> Brighton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83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35" y="1272209"/>
            <a:ext cx="10058400" cy="3988904"/>
          </a:xfrm>
        </p:spPr>
        <p:txBody>
          <a:bodyPr>
            <a:normAutofit/>
          </a:bodyPr>
          <a:lstStyle/>
          <a:p>
            <a:r>
              <a:rPr lang="en-GB" dirty="0"/>
              <a:t>Q 11. Can you name the actor who is also famous for his LGBTQ+ charity work and activism? He is well known for his parts in Lord of the Rings and X men. </a:t>
            </a:r>
          </a:p>
        </p:txBody>
      </p:sp>
    </p:spTree>
    <p:extLst>
      <p:ext uri="{BB962C8B-B14F-4D97-AF65-F5344CB8AC3E}">
        <p14:creationId xmlns:p14="http://schemas.microsoft.com/office/powerpoint/2010/main" val="315029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12. </a:t>
            </a:r>
            <a:r>
              <a:rPr lang="en-US" dirty="0"/>
              <a:t>Which country became the first in the world to allow gay marriages in 2001?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7677"/>
            <a:ext cx="10058400" cy="3091732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Sweden</a:t>
            </a:r>
          </a:p>
          <a:p>
            <a:pPr marL="342900" indent="-342900">
              <a:buAutoNum type="alphaUcPeriod"/>
            </a:pPr>
            <a:r>
              <a:rPr lang="en-GB" sz="5400" dirty="0"/>
              <a:t> Netherlands</a:t>
            </a:r>
          </a:p>
          <a:p>
            <a:pPr marL="342900" indent="-342900">
              <a:buAutoNum type="alphaUcPeriod"/>
            </a:pPr>
            <a:r>
              <a:rPr lang="en-GB" sz="5400" dirty="0"/>
              <a:t> Spain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3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6531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GB" dirty="0"/>
              <a:t>Q 13. </a:t>
            </a:r>
            <a:r>
              <a:rPr lang="en-US" dirty="0"/>
              <a:t>How many </a:t>
            </a:r>
            <a:r>
              <a:rPr lang="en-US" dirty="0" err="1"/>
              <a:t>colours</a:t>
            </a:r>
            <a:r>
              <a:rPr lang="en-US" dirty="0"/>
              <a:t> are there in the pride flag? Can you name them?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7677"/>
            <a:ext cx="10058400" cy="295921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lphaUcPeriod"/>
            </a:pPr>
            <a:r>
              <a:rPr lang="en-GB" sz="5400" dirty="0"/>
              <a:t> 5</a:t>
            </a:r>
          </a:p>
          <a:p>
            <a:pPr marL="342900" indent="-342900">
              <a:buAutoNum type="alphaUcPeriod"/>
            </a:pPr>
            <a:r>
              <a:rPr lang="en-GB" sz="5400" dirty="0"/>
              <a:t> 6</a:t>
            </a:r>
          </a:p>
          <a:p>
            <a:pPr marL="342900" indent="-342900">
              <a:buAutoNum type="alphaUcPeriod"/>
            </a:pPr>
            <a:r>
              <a:rPr lang="en-GB" sz="5400" dirty="0"/>
              <a:t> 7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456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1588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GB" dirty="0"/>
              <a:t>Q 14. What percentage of </a:t>
            </a:r>
            <a:r>
              <a:rPr lang="en-US" dirty="0"/>
              <a:t>trans men and trans women responding to a Stonewall survey said they had experienced a hate crime or incident because of their gender identity in the last 12 months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67988"/>
            <a:ext cx="10058400" cy="295921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lphaUcPeriod"/>
            </a:pPr>
            <a:r>
              <a:rPr lang="en-GB" sz="5400" dirty="0"/>
              <a:t> 12%</a:t>
            </a:r>
          </a:p>
          <a:p>
            <a:pPr marL="342900" indent="-342900">
              <a:buAutoNum type="alphaUcPeriod"/>
            </a:pPr>
            <a:r>
              <a:rPr lang="en-GB" sz="5400" dirty="0"/>
              <a:t> 25%</a:t>
            </a:r>
          </a:p>
          <a:p>
            <a:pPr marL="342900" indent="-342900">
              <a:buAutoNum type="alphaUcPeriod"/>
            </a:pPr>
            <a:r>
              <a:rPr lang="en-GB" sz="5400" dirty="0"/>
              <a:t> 41%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142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1588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GB" dirty="0"/>
              <a:t>Q 15. How long has LGBT+ history month been running?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67988"/>
            <a:ext cx="10058400" cy="295921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lphaUcPeriod"/>
            </a:pPr>
            <a:r>
              <a:rPr lang="en-GB" sz="5400" dirty="0"/>
              <a:t> 15 years </a:t>
            </a:r>
          </a:p>
          <a:p>
            <a:pPr marL="342900" indent="-342900">
              <a:buAutoNum type="alphaUcPeriod"/>
            </a:pPr>
            <a:r>
              <a:rPr lang="en-GB" sz="5400" dirty="0"/>
              <a:t> 20 years </a:t>
            </a:r>
          </a:p>
          <a:p>
            <a:pPr marL="342900" indent="-342900">
              <a:buAutoNum type="alphaUcPeriod"/>
            </a:pPr>
            <a:r>
              <a:rPr lang="en-GB" sz="5400" dirty="0"/>
              <a:t> 25 years 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48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57FFF-1BFC-4E50-86C0-E9DE82660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1184170"/>
          </a:xfrm>
        </p:spPr>
        <p:txBody>
          <a:bodyPr/>
          <a:lstStyle/>
          <a:p>
            <a:r>
              <a:rPr lang="en-GB" dirty="0"/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1114B-C3F8-4B08-872D-0A2F787F7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Email your answers/ scores to </a:t>
            </a:r>
            <a:r>
              <a:rPr lang="en-GB" dirty="0">
                <a:hlinkClick r:id="rId2"/>
              </a:rPr>
              <a:t>activities@wakefield.ac.uk</a:t>
            </a:r>
            <a:r>
              <a:rPr lang="en-GB" dirty="0"/>
              <a:t> for a chance to win individual and class prizes!</a:t>
            </a:r>
          </a:p>
        </p:txBody>
      </p:sp>
    </p:spTree>
    <p:extLst>
      <p:ext uri="{BB962C8B-B14F-4D97-AF65-F5344CB8AC3E}">
        <p14:creationId xmlns:p14="http://schemas.microsoft.com/office/powerpoint/2010/main" val="399229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E451-5317-4315-8E6F-29EC30E6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1 . In what year was the rainbow flag adopted by the LGBTQ+ community?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34B6-2154-41A4-8784-37D60A91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/>
              <a:t>A. 1968</a:t>
            </a:r>
          </a:p>
          <a:p>
            <a:pPr marL="0" indent="0">
              <a:buNone/>
            </a:pPr>
            <a:r>
              <a:rPr lang="en-GB" sz="5400" dirty="0"/>
              <a:t>B. 1978</a:t>
            </a:r>
          </a:p>
          <a:p>
            <a:pPr marL="0" indent="0">
              <a:buNone/>
            </a:pPr>
            <a:r>
              <a:rPr lang="en-GB" sz="5400" dirty="0"/>
              <a:t>C. 1988</a:t>
            </a:r>
          </a:p>
        </p:txBody>
      </p:sp>
    </p:spTree>
    <p:extLst>
      <p:ext uri="{BB962C8B-B14F-4D97-AF65-F5344CB8AC3E}">
        <p14:creationId xmlns:p14="http://schemas.microsoft.com/office/powerpoint/2010/main" val="180360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2. Which tv show screened the first lesbian wedding?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Will and Grace </a:t>
            </a:r>
          </a:p>
          <a:p>
            <a:pPr marL="342900" indent="-342900">
              <a:buAutoNum type="alphaUcPeriod"/>
            </a:pPr>
            <a:r>
              <a:rPr lang="en-GB" sz="5400" dirty="0"/>
              <a:t> Modern Family </a:t>
            </a:r>
          </a:p>
          <a:p>
            <a:pPr marL="342900" indent="-342900">
              <a:buAutoNum type="alphaUcPeriod"/>
            </a:pPr>
            <a:r>
              <a:rPr lang="en-GB" sz="5400" dirty="0"/>
              <a:t> Friends 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59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3. In how many countries could you be punished by death for being LGBTQ+?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0</a:t>
            </a:r>
          </a:p>
          <a:p>
            <a:pPr marL="342900" indent="-342900">
              <a:buAutoNum type="alphaUcPeriod"/>
            </a:pPr>
            <a:r>
              <a:rPr lang="en-GB" sz="5400" dirty="0"/>
              <a:t> 7</a:t>
            </a:r>
          </a:p>
          <a:p>
            <a:pPr marL="342900" indent="-342900">
              <a:buAutoNum type="alphaUcPeriod"/>
            </a:pPr>
            <a:r>
              <a:rPr lang="en-GB" sz="5400" dirty="0"/>
              <a:t> 12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64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97968"/>
            <a:ext cx="10058400" cy="3518590"/>
          </a:xfrm>
        </p:spPr>
        <p:txBody>
          <a:bodyPr>
            <a:normAutofit/>
          </a:bodyPr>
          <a:lstStyle/>
          <a:p>
            <a:r>
              <a:rPr lang="en-GB" sz="6600" dirty="0"/>
              <a:t>Q 4. Which UK diver married his husband in 2017?</a:t>
            </a:r>
          </a:p>
        </p:txBody>
      </p:sp>
    </p:spTree>
    <p:extLst>
      <p:ext uri="{BB962C8B-B14F-4D97-AF65-F5344CB8AC3E}">
        <p14:creationId xmlns:p14="http://schemas.microsoft.com/office/powerpoint/2010/main" val="299866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5. When was the red ribbon (for HIV/AIDS) first introduced?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1989</a:t>
            </a:r>
          </a:p>
          <a:p>
            <a:pPr marL="342900" indent="-342900">
              <a:buAutoNum type="alphaUcPeriod"/>
            </a:pPr>
            <a:r>
              <a:rPr lang="en-GB" sz="5400" dirty="0"/>
              <a:t> 1991</a:t>
            </a:r>
          </a:p>
          <a:p>
            <a:pPr marL="342900" indent="-342900">
              <a:buAutoNum type="alphaUcPeriod"/>
            </a:pPr>
            <a:r>
              <a:rPr lang="en-GB" sz="5400" dirty="0"/>
              <a:t> 1993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5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6. In what year did gay marriage (not civil partnership) become legal?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2000</a:t>
            </a:r>
          </a:p>
          <a:p>
            <a:pPr marL="342900" indent="-342900">
              <a:buAutoNum type="alphaUcPeriod"/>
            </a:pPr>
            <a:r>
              <a:rPr lang="en-GB" sz="5400" dirty="0"/>
              <a:t> 2007</a:t>
            </a:r>
          </a:p>
          <a:p>
            <a:pPr marL="342900" indent="-342900">
              <a:buAutoNum type="alphaUcPeriod"/>
            </a:pPr>
            <a:r>
              <a:rPr lang="en-GB" sz="5400" dirty="0"/>
              <a:t> 2014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11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7. In what year did the Stonewall riots take place?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1969</a:t>
            </a:r>
          </a:p>
          <a:p>
            <a:pPr marL="342900" indent="-342900">
              <a:buAutoNum type="alphaUcPeriod"/>
            </a:pPr>
            <a:r>
              <a:rPr lang="en-GB" sz="5400" dirty="0"/>
              <a:t> 1979</a:t>
            </a:r>
          </a:p>
          <a:p>
            <a:pPr marL="342900" indent="-342900">
              <a:buAutoNum type="alphaUcPeriod"/>
            </a:pPr>
            <a:r>
              <a:rPr lang="en-GB" sz="5400" dirty="0"/>
              <a:t> 1989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6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6A4B-5D67-4736-A7FB-6E9436D6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 8. Which UK show aired the first lesbian kiss, pre-watershed?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7D7-B5C6-4E18-A259-CD553403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47677"/>
            <a:ext cx="10058400" cy="3091732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GB" sz="5400" dirty="0"/>
              <a:t> </a:t>
            </a:r>
            <a:r>
              <a:rPr lang="en-GB" sz="5400" dirty="0" err="1"/>
              <a:t>Hollyoaks</a:t>
            </a:r>
            <a:endParaRPr lang="en-GB" sz="5400" dirty="0"/>
          </a:p>
          <a:p>
            <a:pPr marL="342900" indent="-342900">
              <a:buAutoNum type="alphaUcPeriod"/>
            </a:pPr>
            <a:r>
              <a:rPr lang="en-GB" sz="5400" dirty="0"/>
              <a:t> Brookside</a:t>
            </a:r>
          </a:p>
          <a:p>
            <a:pPr marL="342900" indent="-342900">
              <a:buAutoNum type="alphaUcPeriod"/>
            </a:pPr>
            <a:r>
              <a:rPr lang="en-GB" sz="5400" dirty="0"/>
              <a:t> Coronation Street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879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31B31"/>
      </a:dk2>
      <a:lt2>
        <a:srgbClr val="F0F3F2"/>
      </a:lt2>
      <a:accent1>
        <a:srgbClr val="E7295A"/>
      </a:accent1>
      <a:accent2>
        <a:srgbClr val="D51797"/>
      </a:accent2>
      <a:accent3>
        <a:srgbClr val="D629E7"/>
      </a:accent3>
      <a:accent4>
        <a:srgbClr val="7517D5"/>
      </a:accent4>
      <a:accent5>
        <a:srgbClr val="3729E7"/>
      </a:accent5>
      <a:accent6>
        <a:srgbClr val="1758D5"/>
      </a:accent6>
      <a:hlink>
        <a:srgbClr val="7055C6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389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Garamond</vt:lpstr>
      <vt:lpstr>Goudy Old Style</vt:lpstr>
      <vt:lpstr>SavonVTI</vt:lpstr>
      <vt:lpstr>LGBTQ+ History Month Quiz</vt:lpstr>
      <vt:lpstr>Q 1 . In what year was the rainbow flag adopted by the LGBTQ+ community?</vt:lpstr>
      <vt:lpstr>Q 2. Which tv show screened the first lesbian wedding?</vt:lpstr>
      <vt:lpstr>Q 3. In how many countries could you be punished by death for being LGBTQ+?</vt:lpstr>
      <vt:lpstr>Q 4. Which UK diver married his husband in 2017?</vt:lpstr>
      <vt:lpstr>Q 5. When was the red ribbon (for HIV/AIDS) first introduced?</vt:lpstr>
      <vt:lpstr>Q 6. In what year did gay marriage (not civil partnership) become legal?</vt:lpstr>
      <vt:lpstr>Q 7. In what year did the Stonewall riots take place?</vt:lpstr>
      <vt:lpstr>Q 8. Which UK show aired the first lesbian kiss, pre-watershed?</vt:lpstr>
      <vt:lpstr>Q 9. In what year was homosexuality de-classified as a mental disorder?</vt:lpstr>
      <vt:lpstr>Q 10. What is classed as the LGBT capital of Britain?</vt:lpstr>
      <vt:lpstr>Q 11. Can you name the actor who is also famous for his LGBTQ+ charity work and activism? He is well known for his parts in Lord of the Rings and X men. </vt:lpstr>
      <vt:lpstr>Q 12. Which country became the first in the world to allow gay marriages in 2001?</vt:lpstr>
      <vt:lpstr>Q 13. How many colours are there in the pride flag? Can you name them?</vt:lpstr>
      <vt:lpstr>Q 14. What percentage of trans men and trans women responding to a Stonewall survey said they had experienced a hate crime or incident because of their gender identity in the last 12 months</vt:lpstr>
      <vt:lpstr>Q 15. How long has LGBT+ history month been running?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LGBTQ+ History Month Quiz</dc:title>
  <dc:creator>Yasmin Ayub</dc:creator>
  <cp:lastModifiedBy>Yasmin Ayub</cp:lastModifiedBy>
  <cp:revision>12</cp:revision>
  <dcterms:created xsi:type="dcterms:W3CDTF">2021-02-22T14:07:46Z</dcterms:created>
  <dcterms:modified xsi:type="dcterms:W3CDTF">2021-02-23T10:58:46Z</dcterms:modified>
</cp:coreProperties>
</file>