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03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1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62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1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8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2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4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5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3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32530">
            <a:off x="-451288" y="953300"/>
            <a:ext cx="11263514" cy="3048000"/>
          </a:xfrm>
        </p:spPr>
        <p:txBody>
          <a:bodyPr>
            <a:normAutofit fontScale="90000"/>
          </a:bodyPr>
          <a:lstStyle/>
          <a:p>
            <a: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taking the opportunity to improve your</a:t>
            </a:r>
            <a:b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success </a:t>
            </a:r>
            <a: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progression?</a:t>
            </a:r>
            <a:b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using bksb</a:t>
            </a:r>
            <a:r>
              <a:rPr lang="en-GB" sz="3800" b="1" cap="small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Live to help develop your</a:t>
            </a:r>
            <a:b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English &amp; maths skills?</a:t>
            </a:r>
            <a:br>
              <a:rPr lang="en-GB" sz="3800" b="1" cap="small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800" b="1" cap="small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98765">
            <a:off x="3387756" y="4848904"/>
            <a:ext cx="7100558" cy="1096899"/>
          </a:xfrm>
        </p:spPr>
        <p:txBody>
          <a:bodyPr>
            <a:normAutofit fontScale="70000" lnSpcReduction="20000"/>
          </a:bodyPr>
          <a:lstStyle/>
          <a:p>
            <a:r>
              <a:rPr lang="en-GB" sz="5400" b="1" dirty="0" smtClean="0">
                <a:solidFill>
                  <a:srgbClr val="90C226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   Now </a:t>
            </a:r>
            <a:r>
              <a:rPr lang="en-GB" sz="5400" b="1" dirty="0">
                <a:solidFill>
                  <a:srgbClr val="90C226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that’s clever!</a:t>
            </a:r>
            <a:r>
              <a:rPr lang="en-GB" sz="5400" dirty="0">
                <a:solidFill>
                  <a:srgbClr val="90C226"/>
                </a:solidFill>
                <a:ea typeface="+mj-ea"/>
                <a:cs typeface="+mj-cs"/>
              </a:rPr>
              <a:t/>
            </a:r>
            <a:br>
              <a:rPr lang="en-GB" sz="5400" dirty="0">
                <a:solidFill>
                  <a:srgbClr val="90C226"/>
                </a:solidFill>
                <a:ea typeface="+mj-ea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2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6" cy="1812471"/>
          </a:xfrm>
        </p:spPr>
        <p:txBody>
          <a:bodyPr>
            <a:normAutofit fontScale="90000"/>
          </a:bodyPr>
          <a:lstStyle/>
          <a:p>
            <a:r>
              <a:rPr lang="en-GB" sz="40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</a:t>
            </a:r>
            <a:r>
              <a:rPr lang="en-GB" sz="40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 the </a:t>
            </a:r>
            <a:r>
              <a:rPr lang="en-GB" sz="4000" b="1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College Online </a:t>
            </a:r>
            <a:r>
              <a:rPr lang="en-GB" sz="40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tab on </a:t>
            </a:r>
            <a:r>
              <a:rPr lang="en-GB" sz="4000" b="1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Moodle</a:t>
            </a:r>
            <a:r>
              <a:rPr lang="en-GB" sz="40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GB" sz="31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 college or at home -</a:t>
            </a:r>
            <a:r>
              <a:rPr lang="en-GB" sz="40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get onto </a:t>
            </a:r>
            <a:r>
              <a:rPr lang="en-GB" sz="4000" b="1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bksb Live </a:t>
            </a:r>
            <a:r>
              <a:rPr lang="en-GB" sz="40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work through your interactive learning resources to brush-up your skills.</a:t>
            </a: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23583" r="34018" b="28235"/>
          <a:stretch/>
        </p:blipFill>
        <p:spPr bwMode="auto">
          <a:xfrm>
            <a:off x="1175657" y="2498272"/>
            <a:ext cx="9192985" cy="2877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72149" y="685799"/>
            <a:ext cx="3032624" cy="167865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8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9857"/>
            <a:ext cx="10396882" cy="914400"/>
          </a:xfrm>
        </p:spPr>
        <p:txBody>
          <a:bodyPr>
            <a:noAutofit/>
          </a:bodyPr>
          <a:lstStyle/>
          <a:p>
            <a:r>
              <a:rPr lang="en-GB" sz="3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Log-in using your college ID </a:t>
            </a:r>
            <a:r>
              <a:rPr lang="en-GB" sz="36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number</a:t>
            </a:r>
            <a:br>
              <a:rPr lang="en-GB" sz="36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600" cap="non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previously </a:t>
            </a:r>
            <a:r>
              <a:rPr lang="en-GB" sz="3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chosen password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12695" r="15828" b="17110"/>
          <a:stretch/>
        </p:blipFill>
        <p:spPr bwMode="auto">
          <a:xfrm>
            <a:off x="685800" y="2139459"/>
            <a:ext cx="5087938" cy="3160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b="1" cap="none" dirty="0">
                <a:latin typeface="Comic Sans MS" panose="030F0702030302020204" pitchFamily="66" charset="0"/>
              </a:rPr>
              <a:t>F</a:t>
            </a:r>
            <a:r>
              <a:rPr lang="en-GB" b="1" cap="none" dirty="0" smtClean="0">
                <a:latin typeface="Comic Sans MS" panose="030F0702030302020204" pitchFamily="66" charset="0"/>
              </a:rPr>
              <a:t>orgot your password?</a:t>
            </a:r>
            <a:r>
              <a:rPr lang="en-GB" cap="none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en-GB" cap="none" dirty="0" smtClean="0">
                <a:latin typeface="Comic Sans MS" panose="030F0702030302020204" pitchFamily="66" charset="0"/>
              </a:rPr>
              <a:t>No problem – just click the ‘Forgot </a:t>
            </a:r>
            <a:r>
              <a:rPr lang="en-GB" cap="none" dirty="0">
                <a:latin typeface="Comic Sans MS" panose="030F0702030302020204" pitchFamily="66" charset="0"/>
              </a:rPr>
              <a:t>D</a:t>
            </a:r>
            <a:r>
              <a:rPr lang="en-GB" cap="none" dirty="0" smtClean="0">
                <a:latin typeface="Comic Sans MS" panose="030F0702030302020204" pitchFamily="66" charset="0"/>
              </a:rPr>
              <a:t>etails’ button and an activation link will be sent to your college email.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A</a:t>
            </a:r>
            <a:r>
              <a:rPr lang="en-GB" cap="none" dirty="0" smtClean="0">
                <a:latin typeface="Comic Sans MS" panose="030F0702030302020204" pitchFamily="66" charset="0"/>
              </a:rPr>
              <a:t>ny problems call in at the ARC (</a:t>
            </a:r>
            <a:r>
              <a:rPr lang="en-GB" b="1" cap="none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A</a:t>
            </a:r>
            <a:r>
              <a:rPr lang="en-GB" cap="none" dirty="0" smtClean="0">
                <a:latin typeface="Comic Sans MS" panose="030F0702030302020204" pitchFamily="66" charset="0"/>
              </a:rPr>
              <a:t>chievement </a:t>
            </a:r>
            <a:r>
              <a:rPr lang="en-GB" b="1" cap="none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R</a:t>
            </a:r>
            <a:r>
              <a:rPr lang="en-GB" cap="none" dirty="0" smtClean="0">
                <a:latin typeface="Comic Sans MS" panose="030F0702030302020204" pitchFamily="66" charset="0"/>
              </a:rPr>
              <a:t>esource </a:t>
            </a:r>
            <a:r>
              <a:rPr lang="en-GB" b="1" cap="none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C</a:t>
            </a:r>
            <a:r>
              <a:rPr lang="en-GB" cap="none" dirty="0" smtClean="0">
                <a:latin typeface="Comic Sans MS" panose="030F0702030302020204" pitchFamily="66" charset="0"/>
              </a:rPr>
              <a:t>entre) where the Study </a:t>
            </a:r>
            <a:r>
              <a:rPr lang="en-GB" cap="none" dirty="0">
                <a:latin typeface="Comic Sans MS" panose="030F0702030302020204" pitchFamily="66" charset="0"/>
              </a:rPr>
              <a:t>S</a:t>
            </a:r>
            <a:r>
              <a:rPr lang="en-GB" cap="none" dirty="0" smtClean="0">
                <a:latin typeface="Comic Sans MS" panose="030F0702030302020204" pitchFamily="66" charset="0"/>
              </a:rPr>
              <a:t>upport </a:t>
            </a:r>
            <a:r>
              <a:rPr lang="en-GB" cap="none" dirty="0">
                <a:latin typeface="Comic Sans MS" panose="030F0702030302020204" pitchFamily="66" charset="0"/>
              </a:rPr>
              <a:t>A</a:t>
            </a:r>
            <a:r>
              <a:rPr lang="en-GB" cap="none" dirty="0" smtClean="0">
                <a:latin typeface="Comic Sans MS" panose="030F0702030302020204" pitchFamily="66" charset="0"/>
              </a:rPr>
              <a:t>ssistants will be happy to help.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7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</TotalTime>
  <Words>100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Impact</vt:lpstr>
      <vt:lpstr>MV Boli</vt:lpstr>
      <vt:lpstr>Main Event</vt:lpstr>
      <vt:lpstr>Are you taking the opportunity to improve your success and progression?  Are you using bksb Live to help develop your English &amp; maths skills? </vt:lpstr>
      <vt:lpstr>Use the College Online tab on Moodle - in college or at home - to get onto bksb Live and work through your interactive learning resources to brush-up your skills. </vt:lpstr>
      <vt:lpstr>Log-in using your college ID number and previously chosen password</vt:lpstr>
    </vt:vector>
  </TitlesOfParts>
  <Company>Wakefield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bksb Live to help develop your English &amp; maths skills.  Taking the opportunity to improve your achievement, success and progression.</dc:title>
  <dc:creator>Kay Lane</dc:creator>
  <cp:lastModifiedBy>Kay Lane</cp:lastModifiedBy>
  <cp:revision>13</cp:revision>
  <dcterms:created xsi:type="dcterms:W3CDTF">2015-04-21T08:27:17Z</dcterms:created>
  <dcterms:modified xsi:type="dcterms:W3CDTF">2015-04-24T08:12:10Z</dcterms:modified>
</cp:coreProperties>
</file>