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2E55-6AA1-46BE-8B23-B2140BE64F26}" type="datetimeFigureOut">
              <a:rPr lang="en-GB" smtClean="0"/>
              <a:t>02/03/2017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41F9-E353-4447-827D-E281F90F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28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2E55-6AA1-46BE-8B23-B2140BE64F26}" type="datetimeFigureOut">
              <a:rPr lang="en-GB" smtClean="0"/>
              <a:t>02/03/2017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41F9-E353-4447-827D-E281F90F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22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2E55-6AA1-46BE-8B23-B2140BE64F26}" type="datetimeFigureOut">
              <a:rPr lang="en-GB" smtClean="0"/>
              <a:t>02/03/2017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41F9-E353-4447-827D-E281F90F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75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2E55-6AA1-46BE-8B23-B2140BE64F26}" type="datetimeFigureOut">
              <a:rPr lang="en-GB" smtClean="0"/>
              <a:t>02/03/2017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41F9-E353-4447-827D-E281F90F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98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2E55-6AA1-46BE-8B23-B2140BE64F26}" type="datetimeFigureOut">
              <a:rPr lang="en-GB" smtClean="0"/>
              <a:t>02/03/2017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41F9-E353-4447-827D-E281F90F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71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2E55-6AA1-46BE-8B23-B2140BE64F26}" type="datetimeFigureOut">
              <a:rPr lang="en-GB" smtClean="0"/>
              <a:t>02/03/2017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41F9-E353-4447-827D-E281F90F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3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2E55-6AA1-46BE-8B23-B2140BE64F26}" type="datetimeFigureOut">
              <a:rPr lang="en-GB" smtClean="0"/>
              <a:t>02/03/2017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41F9-E353-4447-827D-E281F90F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35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2E55-6AA1-46BE-8B23-B2140BE64F26}" type="datetimeFigureOut">
              <a:rPr lang="en-GB" smtClean="0"/>
              <a:t>02/03/2017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41F9-E353-4447-827D-E281F90F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70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2E55-6AA1-46BE-8B23-B2140BE64F26}" type="datetimeFigureOut">
              <a:rPr lang="en-GB" smtClean="0"/>
              <a:t>02/03/2017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41F9-E353-4447-827D-E281F90F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19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2E55-6AA1-46BE-8B23-B2140BE64F26}" type="datetimeFigureOut">
              <a:rPr lang="en-GB" smtClean="0"/>
              <a:t>02/03/2017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41F9-E353-4447-827D-E281F90F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5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2E55-6AA1-46BE-8B23-B2140BE64F26}" type="datetimeFigureOut">
              <a:rPr lang="en-GB" smtClean="0"/>
              <a:t>02/03/2017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41F9-E353-4447-827D-E281F90F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36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32E55-6AA1-46BE-8B23-B2140BE64F26}" type="datetimeFigureOut">
              <a:rPr lang="en-GB" smtClean="0"/>
              <a:t>02/03/2017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341F9-E353-4447-827D-E281F90F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61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5" y="-5649"/>
            <a:ext cx="12178267" cy="687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20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Steps Fair</a:t>
            </a:r>
            <a:endParaRPr lang="en-GB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The Next Steps Fair is an opportunity to :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pPr lvl="1"/>
            <a:r>
              <a:rPr lang="en-GB" dirty="0" smtClean="0">
                <a:solidFill>
                  <a:srgbClr val="002060"/>
                </a:solidFill>
              </a:rPr>
              <a:t>Meet a wide range of different employers and universities</a:t>
            </a:r>
          </a:p>
          <a:p>
            <a:pPr lvl="1"/>
            <a:endParaRPr lang="en-GB" dirty="0" smtClean="0">
              <a:solidFill>
                <a:srgbClr val="002060"/>
              </a:solidFill>
            </a:endParaRPr>
          </a:p>
          <a:p>
            <a:pPr lvl="1"/>
            <a:r>
              <a:rPr lang="en-GB" dirty="0" smtClean="0">
                <a:solidFill>
                  <a:srgbClr val="002060"/>
                </a:solidFill>
              </a:rPr>
              <a:t>Ask the questions that about your future options</a:t>
            </a:r>
          </a:p>
          <a:p>
            <a:pPr lvl="1"/>
            <a:endParaRPr lang="en-GB" dirty="0" smtClean="0">
              <a:solidFill>
                <a:srgbClr val="002060"/>
              </a:solidFill>
            </a:endParaRPr>
          </a:p>
          <a:p>
            <a:pPr lvl="1"/>
            <a:r>
              <a:rPr lang="en-GB" dirty="0" smtClean="0">
                <a:solidFill>
                  <a:srgbClr val="002060"/>
                </a:solidFill>
              </a:rPr>
              <a:t>Attend short talks about university and apprenticeships 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47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</a:t>
            </a:r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you meet</a:t>
            </a:r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GB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4171" y="1677571"/>
            <a:ext cx="5895703" cy="4351339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r>
              <a:rPr lang="en-GB" sz="9600" b="1" dirty="0" smtClean="0">
                <a:solidFill>
                  <a:srgbClr val="002060"/>
                </a:solidFill>
              </a:rPr>
              <a:t>Universities</a:t>
            </a:r>
            <a:endParaRPr lang="en-GB" sz="6400" b="1" dirty="0" smtClean="0">
              <a:solidFill>
                <a:srgbClr val="002060"/>
              </a:solidFill>
            </a:endParaRPr>
          </a:p>
          <a:p>
            <a:r>
              <a:rPr lang="en-GB" sz="4800" dirty="0" smtClean="0">
                <a:solidFill>
                  <a:srgbClr val="002060"/>
                </a:solidFill>
              </a:rPr>
              <a:t>University </a:t>
            </a:r>
            <a:r>
              <a:rPr lang="en-GB" sz="4800" dirty="0">
                <a:solidFill>
                  <a:srgbClr val="002060"/>
                </a:solidFill>
              </a:rPr>
              <a:t>of York</a:t>
            </a:r>
          </a:p>
          <a:p>
            <a:r>
              <a:rPr lang="en-GB" sz="4800" dirty="0">
                <a:solidFill>
                  <a:srgbClr val="002060"/>
                </a:solidFill>
              </a:rPr>
              <a:t>St. John’s University</a:t>
            </a:r>
          </a:p>
          <a:p>
            <a:r>
              <a:rPr lang="en-GB" sz="4800" dirty="0">
                <a:solidFill>
                  <a:srgbClr val="002060"/>
                </a:solidFill>
              </a:rPr>
              <a:t>Wakefield College HE</a:t>
            </a:r>
          </a:p>
          <a:p>
            <a:r>
              <a:rPr lang="en-GB" sz="4800" dirty="0">
                <a:solidFill>
                  <a:srgbClr val="002060"/>
                </a:solidFill>
              </a:rPr>
              <a:t>University East Anglia </a:t>
            </a:r>
          </a:p>
          <a:p>
            <a:r>
              <a:rPr lang="en-GB" sz="4800" dirty="0">
                <a:solidFill>
                  <a:srgbClr val="002060"/>
                </a:solidFill>
              </a:rPr>
              <a:t>University of Sunderland</a:t>
            </a:r>
          </a:p>
          <a:p>
            <a:r>
              <a:rPr lang="en-GB" sz="4800" dirty="0">
                <a:solidFill>
                  <a:srgbClr val="002060"/>
                </a:solidFill>
              </a:rPr>
              <a:t>Sheffield Hallam University</a:t>
            </a:r>
          </a:p>
          <a:p>
            <a:r>
              <a:rPr lang="en-GB" sz="4800" dirty="0">
                <a:solidFill>
                  <a:srgbClr val="002060"/>
                </a:solidFill>
              </a:rPr>
              <a:t>Salford University</a:t>
            </a:r>
          </a:p>
          <a:p>
            <a:r>
              <a:rPr lang="en-GB" sz="4800" dirty="0">
                <a:solidFill>
                  <a:srgbClr val="002060"/>
                </a:solidFill>
              </a:rPr>
              <a:t>Northumbria University</a:t>
            </a:r>
          </a:p>
          <a:p>
            <a:r>
              <a:rPr lang="en-GB" sz="4800" dirty="0">
                <a:solidFill>
                  <a:srgbClr val="002060"/>
                </a:solidFill>
              </a:rPr>
              <a:t>Nottingham Trent University</a:t>
            </a:r>
          </a:p>
          <a:p>
            <a:r>
              <a:rPr lang="en-GB" sz="4800" dirty="0">
                <a:solidFill>
                  <a:srgbClr val="002060"/>
                </a:solidFill>
              </a:rPr>
              <a:t>The University of Manchester</a:t>
            </a:r>
          </a:p>
          <a:p>
            <a:r>
              <a:rPr lang="en-GB" sz="4800" dirty="0">
                <a:solidFill>
                  <a:srgbClr val="002060"/>
                </a:solidFill>
              </a:rPr>
              <a:t>Manchester Metropolitan University</a:t>
            </a:r>
          </a:p>
          <a:p>
            <a:r>
              <a:rPr lang="en-GB" sz="4800" dirty="0">
                <a:solidFill>
                  <a:srgbClr val="002060"/>
                </a:solidFill>
              </a:rPr>
              <a:t>University of Lincoln</a:t>
            </a:r>
          </a:p>
          <a:p>
            <a:r>
              <a:rPr lang="en-GB" sz="4800" dirty="0">
                <a:solidFill>
                  <a:srgbClr val="002060"/>
                </a:solidFill>
              </a:rPr>
              <a:t>Leeds College of Art</a:t>
            </a:r>
          </a:p>
          <a:p>
            <a:r>
              <a:rPr lang="en-GB" sz="4800" dirty="0">
                <a:solidFill>
                  <a:srgbClr val="002060"/>
                </a:solidFill>
              </a:rPr>
              <a:t>The University of </a:t>
            </a:r>
            <a:r>
              <a:rPr lang="en-GB" sz="4800" dirty="0" smtClean="0">
                <a:solidFill>
                  <a:srgbClr val="002060"/>
                </a:solidFill>
              </a:rPr>
              <a:t>Leeds</a:t>
            </a:r>
          </a:p>
          <a:p>
            <a:r>
              <a:rPr lang="en-GB" sz="4800" dirty="0" smtClean="0">
                <a:solidFill>
                  <a:srgbClr val="002060"/>
                </a:solidFill>
              </a:rPr>
              <a:t>Leeds </a:t>
            </a:r>
            <a:r>
              <a:rPr lang="en-GB" sz="4800" dirty="0">
                <a:solidFill>
                  <a:srgbClr val="002060"/>
                </a:solidFill>
              </a:rPr>
              <a:t>Trinity University </a:t>
            </a:r>
          </a:p>
          <a:p>
            <a:endParaRPr lang="en-GB" sz="4800" dirty="0" smtClean="0">
              <a:solidFill>
                <a:srgbClr val="002060"/>
              </a:solidFill>
            </a:endParaRPr>
          </a:p>
          <a:p>
            <a:r>
              <a:rPr lang="en-GB" sz="4800" dirty="0" smtClean="0">
                <a:solidFill>
                  <a:srgbClr val="002060"/>
                </a:solidFill>
              </a:rPr>
              <a:t>Leeds </a:t>
            </a:r>
            <a:r>
              <a:rPr lang="en-GB" sz="4800" dirty="0">
                <a:solidFill>
                  <a:srgbClr val="002060"/>
                </a:solidFill>
              </a:rPr>
              <a:t>Beckett University</a:t>
            </a:r>
          </a:p>
          <a:p>
            <a:r>
              <a:rPr lang="en-GB" sz="4800" dirty="0">
                <a:solidFill>
                  <a:srgbClr val="002060"/>
                </a:solidFill>
              </a:rPr>
              <a:t>University of Hull</a:t>
            </a:r>
          </a:p>
          <a:p>
            <a:r>
              <a:rPr lang="en-GB" sz="4800" dirty="0">
                <a:solidFill>
                  <a:srgbClr val="002060"/>
                </a:solidFill>
              </a:rPr>
              <a:t>University of Huddersfield</a:t>
            </a:r>
          </a:p>
          <a:p>
            <a:r>
              <a:rPr lang="en-GB" sz="4800" dirty="0">
                <a:solidFill>
                  <a:srgbClr val="002060"/>
                </a:solidFill>
              </a:rPr>
              <a:t>Edge Hill University</a:t>
            </a:r>
          </a:p>
          <a:p>
            <a:r>
              <a:rPr lang="en-GB" sz="4800" dirty="0">
                <a:solidFill>
                  <a:srgbClr val="002060"/>
                </a:solidFill>
              </a:rPr>
              <a:t>University of Chester</a:t>
            </a:r>
          </a:p>
          <a:p>
            <a:r>
              <a:rPr lang="en-GB" sz="4800" dirty="0">
                <a:solidFill>
                  <a:srgbClr val="002060"/>
                </a:solidFill>
              </a:rPr>
              <a:t>University of Central Lancashire (UCLAN)</a:t>
            </a:r>
          </a:p>
          <a:p>
            <a:r>
              <a:rPr lang="en-GB" sz="4800" dirty="0">
                <a:solidFill>
                  <a:srgbClr val="002060"/>
                </a:solidFill>
              </a:rPr>
              <a:t>University of Bolton</a:t>
            </a:r>
          </a:p>
          <a:p>
            <a:r>
              <a:rPr lang="en-GB" sz="4800" dirty="0">
                <a:solidFill>
                  <a:srgbClr val="002060"/>
                </a:solidFill>
              </a:rPr>
              <a:t>University of Bradford</a:t>
            </a:r>
          </a:p>
          <a:p>
            <a:r>
              <a:rPr lang="en-GB" sz="4800" dirty="0">
                <a:solidFill>
                  <a:srgbClr val="002060"/>
                </a:solidFill>
              </a:rPr>
              <a:t>Bradford College University Centre</a:t>
            </a:r>
          </a:p>
          <a:p>
            <a:r>
              <a:rPr lang="en-GB" sz="4800" dirty="0">
                <a:solidFill>
                  <a:srgbClr val="002060"/>
                </a:solidFill>
              </a:rPr>
              <a:t>Bishop </a:t>
            </a:r>
            <a:r>
              <a:rPr lang="en-GB" sz="4800" dirty="0" err="1">
                <a:solidFill>
                  <a:srgbClr val="002060"/>
                </a:solidFill>
              </a:rPr>
              <a:t>Grosseteste</a:t>
            </a:r>
            <a:r>
              <a:rPr lang="en-GB" sz="4800" dirty="0">
                <a:solidFill>
                  <a:srgbClr val="002060"/>
                </a:solidFill>
              </a:rPr>
              <a:t> University</a:t>
            </a:r>
          </a:p>
          <a:p>
            <a:r>
              <a:rPr lang="en-GB" sz="4800" dirty="0">
                <a:solidFill>
                  <a:srgbClr val="002060"/>
                </a:solidFill>
              </a:rPr>
              <a:t>University Campus Barnsley</a:t>
            </a:r>
          </a:p>
          <a:p>
            <a:r>
              <a:rPr lang="en-GB" sz="4800" dirty="0" err="1">
                <a:solidFill>
                  <a:srgbClr val="002060"/>
                </a:solidFill>
              </a:rPr>
              <a:t>Askham</a:t>
            </a:r>
            <a:r>
              <a:rPr lang="en-GB" sz="4800" dirty="0">
                <a:solidFill>
                  <a:srgbClr val="002060"/>
                </a:solidFill>
              </a:rPr>
              <a:t> Bryan College</a:t>
            </a:r>
          </a:p>
          <a:p>
            <a:r>
              <a:rPr lang="en-GB" sz="4800" dirty="0">
                <a:solidFill>
                  <a:srgbClr val="002060"/>
                </a:solidFill>
              </a:rPr>
              <a:t>University of Cumbria</a:t>
            </a:r>
          </a:p>
          <a:p>
            <a:r>
              <a:rPr lang="en-GB" sz="4800" dirty="0">
                <a:solidFill>
                  <a:srgbClr val="002060"/>
                </a:solidFill>
              </a:rPr>
              <a:t>University of Law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677572"/>
            <a:ext cx="5958840" cy="4853850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r>
              <a:rPr lang="en-GB" sz="9600" b="1" dirty="0" smtClean="0">
                <a:solidFill>
                  <a:srgbClr val="002060"/>
                </a:solidFill>
              </a:rPr>
              <a:t>Employers</a:t>
            </a:r>
          </a:p>
          <a:p>
            <a:r>
              <a:rPr lang="en-GB" sz="4800" dirty="0">
                <a:solidFill>
                  <a:srgbClr val="002060"/>
                </a:solidFill>
              </a:rPr>
              <a:t>Anytime Fitness</a:t>
            </a:r>
          </a:p>
          <a:p>
            <a:r>
              <a:rPr lang="en-GB" sz="4800" dirty="0">
                <a:solidFill>
                  <a:srgbClr val="002060"/>
                </a:solidFill>
              </a:rPr>
              <a:t>Army Careers</a:t>
            </a:r>
          </a:p>
          <a:p>
            <a:r>
              <a:rPr lang="en-GB" sz="4800" dirty="0">
                <a:solidFill>
                  <a:srgbClr val="002060"/>
                </a:solidFill>
              </a:rPr>
              <a:t>Avon</a:t>
            </a:r>
          </a:p>
          <a:p>
            <a:r>
              <a:rPr lang="en-GB" sz="4800" dirty="0">
                <a:solidFill>
                  <a:srgbClr val="002060"/>
                </a:solidFill>
              </a:rPr>
              <a:t>Babington Business College</a:t>
            </a:r>
          </a:p>
          <a:p>
            <a:r>
              <a:rPr lang="en-GB" sz="4800" dirty="0">
                <a:solidFill>
                  <a:srgbClr val="002060"/>
                </a:solidFill>
              </a:rPr>
              <a:t>Backstage Academy</a:t>
            </a:r>
          </a:p>
          <a:p>
            <a:r>
              <a:rPr lang="en-GB" sz="4800" dirty="0">
                <a:solidFill>
                  <a:srgbClr val="002060"/>
                </a:solidFill>
              </a:rPr>
              <a:t>CITB</a:t>
            </a:r>
          </a:p>
          <a:p>
            <a:r>
              <a:rPr lang="en-GB" sz="4800" dirty="0">
                <a:solidFill>
                  <a:srgbClr val="002060"/>
                </a:solidFill>
              </a:rPr>
              <a:t>DS Smith Corrugated</a:t>
            </a:r>
          </a:p>
          <a:p>
            <a:r>
              <a:rPr lang="en-GB" sz="4800" dirty="0" err="1">
                <a:solidFill>
                  <a:srgbClr val="002060"/>
                </a:solidFill>
              </a:rPr>
              <a:t>Engie</a:t>
            </a:r>
            <a:endParaRPr lang="en-GB" sz="4800" dirty="0">
              <a:solidFill>
                <a:srgbClr val="002060"/>
              </a:solidFill>
            </a:endParaRPr>
          </a:p>
          <a:p>
            <a:r>
              <a:rPr lang="en-GB" sz="4800" dirty="0">
                <a:solidFill>
                  <a:srgbClr val="002060"/>
                </a:solidFill>
              </a:rPr>
              <a:t>First Direct</a:t>
            </a:r>
          </a:p>
          <a:p>
            <a:r>
              <a:rPr lang="en-GB" sz="4800" dirty="0">
                <a:solidFill>
                  <a:srgbClr val="002060"/>
                </a:solidFill>
              </a:rPr>
              <a:t>G4S</a:t>
            </a:r>
          </a:p>
          <a:p>
            <a:r>
              <a:rPr lang="en-GB" sz="4800" dirty="0">
                <a:solidFill>
                  <a:srgbClr val="002060"/>
                </a:solidFill>
              </a:rPr>
              <a:t>Hillside Childcare Ltd</a:t>
            </a:r>
          </a:p>
          <a:p>
            <a:r>
              <a:rPr lang="en-GB" sz="4800" dirty="0">
                <a:solidFill>
                  <a:srgbClr val="002060"/>
                </a:solidFill>
              </a:rPr>
              <a:t>Jet2</a:t>
            </a:r>
          </a:p>
          <a:p>
            <a:r>
              <a:rPr lang="en-GB" sz="4800" dirty="0">
                <a:solidFill>
                  <a:srgbClr val="002060"/>
                </a:solidFill>
              </a:rPr>
              <a:t>Lifestyle Fitness</a:t>
            </a:r>
          </a:p>
          <a:p>
            <a:r>
              <a:rPr lang="en-GB" sz="4800" dirty="0" err="1">
                <a:solidFill>
                  <a:srgbClr val="002060"/>
                </a:solidFill>
              </a:rPr>
              <a:t>Linpac</a:t>
            </a:r>
            <a:r>
              <a:rPr lang="en-GB" sz="4800" dirty="0">
                <a:solidFill>
                  <a:srgbClr val="002060"/>
                </a:solidFill>
              </a:rPr>
              <a:t> Packaging Ltd</a:t>
            </a:r>
          </a:p>
          <a:p>
            <a:r>
              <a:rPr lang="en-GB" sz="4800" dirty="0">
                <a:solidFill>
                  <a:srgbClr val="002060"/>
                </a:solidFill>
              </a:rPr>
              <a:t>National Citizen Service (NCS)</a:t>
            </a:r>
          </a:p>
          <a:p>
            <a:r>
              <a:rPr lang="en-GB" sz="4800" dirty="0">
                <a:solidFill>
                  <a:srgbClr val="002060"/>
                </a:solidFill>
              </a:rPr>
              <a:t>Next Distribution</a:t>
            </a:r>
          </a:p>
          <a:p>
            <a:r>
              <a:rPr lang="en-GB" sz="4800" dirty="0">
                <a:solidFill>
                  <a:srgbClr val="002060"/>
                </a:solidFill>
              </a:rPr>
              <a:t>NHS Mid Yorkshire</a:t>
            </a:r>
          </a:p>
          <a:p>
            <a:r>
              <a:rPr lang="en-GB" sz="4800" dirty="0">
                <a:solidFill>
                  <a:srgbClr val="002060"/>
                </a:solidFill>
              </a:rPr>
              <a:t>Peter Duffy Ltd</a:t>
            </a:r>
          </a:p>
          <a:p>
            <a:endParaRPr lang="en-GB" sz="4800" dirty="0" smtClean="0">
              <a:solidFill>
                <a:srgbClr val="002060"/>
              </a:solidFill>
            </a:endParaRPr>
          </a:p>
          <a:p>
            <a:r>
              <a:rPr lang="en-GB" sz="4800" dirty="0" smtClean="0">
                <a:solidFill>
                  <a:srgbClr val="002060"/>
                </a:solidFill>
              </a:rPr>
              <a:t>Princes </a:t>
            </a:r>
            <a:r>
              <a:rPr lang="en-GB" sz="4800" dirty="0">
                <a:solidFill>
                  <a:srgbClr val="002060"/>
                </a:solidFill>
              </a:rPr>
              <a:t>trust</a:t>
            </a:r>
          </a:p>
          <a:p>
            <a:r>
              <a:rPr lang="en-GB" sz="4800" dirty="0">
                <a:solidFill>
                  <a:srgbClr val="002060"/>
                </a:solidFill>
              </a:rPr>
              <a:t>Pure Gym</a:t>
            </a:r>
          </a:p>
          <a:p>
            <a:r>
              <a:rPr lang="en-GB" sz="4800" dirty="0" smtClean="0">
                <a:solidFill>
                  <a:srgbClr val="002060"/>
                </a:solidFill>
              </a:rPr>
              <a:t>Q </a:t>
            </a:r>
            <a:r>
              <a:rPr lang="en-GB" sz="4800" dirty="0">
                <a:solidFill>
                  <a:srgbClr val="002060"/>
                </a:solidFill>
              </a:rPr>
              <a:t>Hotels (Oulton Hall)</a:t>
            </a:r>
          </a:p>
          <a:p>
            <a:r>
              <a:rPr lang="en-GB" sz="4800" dirty="0">
                <a:solidFill>
                  <a:srgbClr val="002060"/>
                </a:solidFill>
              </a:rPr>
              <a:t>RAF</a:t>
            </a:r>
          </a:p>
          <a:p>
            <a:r>
              <a:rPr lang="en-GB" sz="4800" dirty="0">
                <a:solidFill>
                  <a:srgbClr val="002060"/>
                </a:solidFill>
              </a:rPr>
              <a:t>Sea Cadets</a:t>
            </a:r>
          </a:p>
          <a:p>
            <a:r>
              <a:rPr lang="en-GB" sz="4800" dirty="0">
                <a:solidFill>
                  <a:srgbClr val="002060"/>
                </a:solidFill>
              </a:rPr>
              <a:t>South West Yorkshire Partnership NHS trust</a:t>
            </a:r>
          </a:p>
          <a:p>
            <a:r>
              <a:rPr lang="en-GB" sz="4800" dirty="0">
                <a:solidFill>
                  <a:srgbClr val="002060"/>
                </a:solidFill>
              </a:rPr>
              <a:t>Springfield Healthcare</a:t>
            </a:r>
          </a:p>
          <a:p>
            <a:r>
              <a:rPr lang="en-GB" sz="4800" dirty="0" err="1">
                <a:solidFill>
                  <a:srgbClr val="002060"/>
                </a:solidFill>
              </a:rPr>
              <a:t>Teva</a:t>
            </a:r>
            <a:r>
              <a:rPr lang="en-GB" sz="4800" dirty="0">
                <a:solidFill>
                  <a:srgbClr val="002060"/>
                </a:solidFill>
              </a:rPr>
              <a:t> (UK) Ltd</a:t>
            </a:r>
          </a:p>
          <a:p>
            <a:r>
              <a:rPr lang="en-GB" sz="4800" dirty="0">
                <a:solidFill>
                  <a:srgbClr val="002060"/>
                </a:solidFill>
              </a:rPr>
              <a:t>Wakefield and Five Towns Recovery College</a:t>
            </a:r>
          </a:p>
          <a:p>
            <a:r>
              <a:rPr lang="en-GB" sz="4800" dirty="0">
                <a:solidFill>
                  <a:srgbClr val="002060"/>
                </a:solidFill>
              </a:rPr>
              <a:t>Wakefield College HR</a:t>
            </a:r>
          </a:p>
          <a:p>
            <a:r>
              <a:rPr lang="en-GB" sz="4800" dirty="0">
                <a:solidFill>
                  <a:srgbClr val="002060"/>
                </a:solidFill>
              </a:rPr>
              <a:t>Wakefield College WBL/Apprenticeships</a:t>
            </a:r>
          </a:p>
          <a:p>
            <a:r>
              <a:rPr lang="en-GB" sz="4800" dirty="0">
                <a:solidFill>
                  <a:srgbClr val="002060"/>
                </a:solidFill>
              </a:rPr>
              <a:t>Wakefield Council Apprenticeship Hub</a:t>
            </a:r>
          </a:p>
          <a:p>
            <a:r>
              <a:rPr lang="en-GB" sz="4800" dirty="0">
                <a:solidFill>
                  <a:srgbClr val="002060"/>
                </a:solidFill>
              </a:rPr>
              <a:t>West Yorkshire Police</a:t>
            </a:r>
          </a:p>
          <a:p>
            <a:r>
              <a:rPr lang="en-GB" sz="4800" dirty="0">
                <a:solidFill>
                  <a:srgbClr val="002060"/>
                </a:solidFill>
              </a:rPr>
              <a:t>What </a:t>
            </a:r>
            <a:r>
              <a:rPr lang="en-GB" sz="4800" dirty="0" err="1">
                <a:solidFill>
                  <a:srgbClr val="002060"/>
                </a:solidFill>
              </a:rPr>
              <a:t>Uni</a:t>
            </a:r>
            <a:endParaRPr lang="en-GB" sz="4800" dirty="0">
              <a:solidFill>
                <a:srgbClr val="002060"/>
              </a:solidFill>
            </a:endParaRPr>
          </a:p>
          <a:p>
            <a:r>
              <a:rPr lang="en-GB" sz="4800" dirty="0">
                <a:solidFill>
                  <a:srgbClr val="002060"/>
                </a:solidFill>
              </a:rPr>
              <a:t>Year out/Frontier</a:t>
            </a:r>
          </a:p>
          <a:p>
            <a:r>
              <a:rPr lang="en-GB" sz="4800" dirty="0">
                <a:solidFill>
                  <a:srgbClr val="002060"/>
                </a:solidFill>
              </a:rPr>
              <a:t>Young Lives Consortium</a:t>
            </a:r>
          </a:p>
          <a:p>
            <a:r>
              <a:rPr lang="en-GB" sz="4800" dirty="0">
                <a:solidFill>
                  <a:srgbClr val="002060"/>
                </a:solidFill>
              </a:rPr>
              <a:t>Young Upstarts</a:t>
            </a:r>
          </a:p>
        </p:txBody>
      </p:sp>
    </p:spTree>
    <p:extLst>
      <p:ext uri="{BB962C8B-B14F-4D97-AF65-F5344CB8AC3E}">
        <p14:creationId xmlns:p14="http://schemas.microsoft.com/office/powerpoint/2010/main" val="312402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5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5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5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5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5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5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5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5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5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5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5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5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5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5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5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5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5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5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5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5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5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5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5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5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</a:t>
            </a:r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most </a:t>
            </a:r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Fair</a:t>
            </a:r>
            <a:endParaRPr lang="en-GB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7337" cy="435133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Plan </a:t>
            </a:r>
            <a:r>
              <a:rPr lang="en-GB" b="1" dirty="0">
                <a:solidFill>
                  <a:srgbClr val="002060"/>
                </a:solidFill>
              </a:rPr>
              <a:t>ahead </a:t>
            </a:r>
            <a:r>
              <a:rPr lang="en-GB" dirty="0">
                <a:solidFill>
                  <a:srgbClr val="002060"/>
                </a:solidFill>
              </a:rPr>
              <a:t>– Find out who’s exhibiting at the event and who you would like to speak </a:t>
            </a:r>
            <a:r>
              <a:rPr lang="en-GB" dirty="0" smtClean="0">
                <a:solidFill>
                  <a:srgbClr val="002060"/>
                </a:solidFill>
              </a:rPr>
              <a:t>to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Come prepared </a:t>
            </a:r>
            <a:r>
              <a:rPr lang="en-GB" dirty="0" smtClean="0">
                <a:solidFill>
                  <a:srgbClr val="002060"/>
                </a:solidFill>
              </a:rPr>
              <a:t>– </a:t>
            </a:r>
            <a:r>
              <a:rPr lang="en-GB" dirty="0">
                <a:solidFill>
                  <a:srgbClr val="002060"/>
                </a:solidFill>
              </a:rPr>
              <a:t>Think of some questions that you would like to ask the </a:t>
            </a:r>
            <a:r>
              <a:rPr lang="en-GB" dirty="0" smtClean="0">
                <a:solidFill>
                  <a:srgbClr val="002060"/>
                </a:solidFill>
              </a:rPr>
              <a:t>representatives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Split up </a:t>
            </a:r>
            <a:r>
              <a:rPr lang="en-GB" dirty="0" smtClean="0">
                <a:solidFill>
                  <a:srgbClr val="002060"/>
                </a:solidFill>
              </a:rPr>
              <a:t>– </a:t>
            </a:r>
            <a:r>
              <a:rPr lang="en-GB" dirty="0">
                <a:solidFill>
                  <a:srgbClr val="002060"/>
                </a:solidFill>
              </a:rPr>
              <a:t>Try not to go to the stands in groups, you will receive information of greater value if you have a one to one discussion with the </a:t>
            </a:r>
            <a:r>
              <a:rPr lang="en-GB" dirty="0" smtClean="0">
                <a:solidFill>
                  <a:srgbClr val="002060"/>
                </a:solidFill>
              </a:rPr>
              <a:t>representatives</a:t>
            </a:r>
          </a:p>
        </p:txBody>
      </p:sp>
    </p:spTree>
    <p:extLst>
      <p:ext uri="{BB962C8B-B14F-4D97-AF65-F5344CB8AC3E}">
        <p14:creationId xmlns:p14="http://schemas.microsoft.com/office/powerpoint/2010/main" val="331289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302</Words>
  <Application>Microsoft Office PowerPoint</Application>
  <PresentationFormat>Widescreen</PresentationFormat>
  <Paragraphs>83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Next Steps Fair</vt:lpstr>
      <vt:lpstr>Who will you meet?</vt:lpstr>
      <vt:lpstr>Make the most of the Fair</vt:lpstr>
    </vt:vector>
  </TitlesOfParts>
  <Company>Wakefield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Steps fair</dc:title>
  <dc:creator>Helen Hodgson</dc:creator>
  <cp:lastModifiedBy>Leigh Allsopp</cp:lastModifiedBy>
  <cp:revision>14</cp:revision>
  <dcterms:created xsi:type="dcterms:W3CDTF">2017-02-14T14:08:06Z</dcterms:created>
  <dcterms:modified xsi:type="dcterms:W3CDTF">2017-03-02T09:00:23Z</dcterms:modified>
</cp:coreProperties>
</file>