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8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06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4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32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31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89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0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11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7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48347-700F-4BA3-A794-55441528C13C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D2697-A111-4111-BEFE-DD8EF5B98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2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8T5uI3vDyo&amp;list=UUxcaxxpi0SYPiVxphzzSFBA&amp;index=9" TargetMode="External"/><Relationship Id="rId3" Type="http://schemas.openxmlformats.org/officeDocument/2006/relationships/hyperlink" Target="https://www.youtube.com/watch?v=OGffG1Jesfs" TargetMode="External"/><Relationship Id="rId7" Type="http://schemas.openxmlformats.org/officeDocument/2006/relationships/hyperlink" Target="https://www.youtube.com/watch?v=iZM2ynLLBzU" TargetMode="External"/><Relationship Id="rId2" Type="http://schemas.openxmlformats.org/officeDocument/2006/relationships/hyperlink" Target="http://www.driveiq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tic.a2om.com/ebook/driveiq/desktop/index.html#/page/1" TargetMode="External"/><Relationship Id="rId5" Type="http://schemas.openxmlformats.org/officeDocument/2006/relationships/hyperlink" Target="http://www.driveiq.co.uk/6943_Drive_iQ_Parent_2014.pdf" TargetMode="External"/><Relationship Id="rId10" Type="http://schemas.openxmlformats.org/officeDocument/2006/relationships/hyperlink" Target="https://www.youtube.com/watch?v=o1EfqF124Qw" TargetMode="External"/><Relationship Id="rId4" Type="http://schemas.openxmlformats.org/officeDocument/2006/relationships/hyperlink" Target="http://www.driveiq.co.uk/Drive_iQ_poster_apr_2013.pdf" TargetMode="External"/><Relationship Id="rId9" Type="http://schemas.openxmlformats.org/officeDocument/2006/relationships/hyperlink" Target="https://www.youtube.com/watch?v=OMozdPw1W2g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9811" cy="1325563"/>
          </a:xfrm>
        </p:spPr>
        <p:txBody>
          <a:bodyPr/>
          <a:lstStyle/>
          <a:p>
            <a:r>
              <a:rPr lang="en-GB" dirty="0" smtClean="0"/>
              <a:t>Drive </a:t>
            </a:r>
            <a:r>
              <a:rPr lang="en-GB" dirty="0" err="1" smtClean="0"/>
              <a:t>iQ</a:t>
            </a:r>
            <a:r>
              <a:rPr lang="en-GB" dirty="0" smtClean="0"/>
              <a:t> resources - </a:t>
            </a:r>
            <a:r>
              <a:rPr lang="en-GB" dirty="0" smtClean="0">
                <a:hlinkClick r:id="rId2"/>
              </a:rPr>
              <a:t>http://www.driveiq.co.uk/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825625"/>
            <a:ext cx="11808823" cy="4351338"/>
          </a:xfrm>
        </p:spPr>
        <p:txBody>
          <a:bodyPr>
            <a:noAutofit/>
          </a:bodyPr>
          <a:lstStyle/>
          <a:p>
            <a:r>
              <a:rPr lang="en-GB" sz="2000" dirty="0" smtClean="0"/>
              <a:t>Drive </a:t>
            </a:r>
            <a:r>
              <a:rPr lang="en-GB" sz="2000" dirty="0" err="1" smtClean="0"/>
              <a:t>iQ</a:t>
            </a:r>
            <a:r>
              <a:rPr lang="en-GB" sz="2000" dirty="0" smtClean="0"/>
              <a:t> how it all started - </a:t>
            </a:r>
            <a:r>
              <a:rPr lang="en-GB" sz="2000" dirty="0" smtClean="0">
                <a:hlinkClick r:id="rId3"/>
              </a:rPr>
              <a:t>https://www.youtube.com/watch?v=OGffG1Jesfs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Drive </a:t>
            </a:r>
            <a:r>
              <a:rPr lang="en-GB" sz="2000" dirty="0" err="1" smtClean="0"/>
              <a:t>iQ</a:t>
            </a:r>
            <a:r>
              <a:rPr lang="en-GB" sz="2000" dirty="0" smtClean="0"/>
              <a:t> poster - </a:t>
            </a:r>
            <a:r>
              <a:rPr lang="en-GB" sz="2000" dirty="0" smtClean="0">
                <a:hlinkClick r:id="rId4"/>
              </a:rPr>
              <a:t>http://www.driveiq.co.uk/Drive_iQ_poster_apr_2013.pdf</a:t>
            </a:r>
            <a:endParaRPr lang="en-GB" sz="2000" dirty="0" smtClean="0"/>
          </a:p>
          <a:p>
            <a:r>
              <a:rPr lang="en-GB" sz="2000" dirty="0" smtClean="0"/>
              <a:t>Drive </a:t>
            </a:r>
            <a:r>
              <a:rPr lang="en-GB" sz="2000" dirty="0" err="1" smtClean="0"/>
              <a:t>iQ</a:t>
            </a:r>
            <a:r>
              <a:rPr lang="en-GB" sz="2000" dirty="0" smtClean="0"/>
              <a:t> parent pack - </a:t>
            </a:r>
            <a:r>
              <a:rPr lang="en-GB" sz="2000" dirty="0" smtClean="0">
                <a:hlinkClick r:id="rId5"/>
              </a:rPr>
              <a:t>http://www.driveiq.co.uk/6943_Drive_iQ_Parent_2014.pdf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Drive </a:t>
            </a:r>
            <a:r>
              <a:rPr lang="en-GB" sz="2000" dirty="0" err="1" smtClean="0"/>
              <a:t>iQ</a:t>
            </a:r>
            <a:r>
              <a:rPr lang="en-GB" sz="2000" dirty="0" smtClean="0"/>
              <a:t> interactive book - </a:t>
            </a:r>
            <a:r>
              <a:rPr lang="en-GB" sz="2000" dirty="0" smtClean="0">
                <a:hlinkClick r:id="rId6"/>
              </a:rPr>
              <a:t>http://static.a2om.com/ebook/driveiq/desktop/index.html#/page/1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How to be a good driver - </a:t>
            </a:r>
            <a:r>
              <a:rPr lang="en-GB" sz="2000" dirty="0" smtClean="0">
                <a:hlinkClick r:id="rId7"/>
              </a:rPr>
              <a:t>https://www.youtube.com/watch?v=iZM2ynLLBzU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Licence to kill - </a:t>
            </a:r>
            <a:r>
              <a:rPr lang="en-GB" sz="2000" dirty="0" smtClean="0">
                <a:hlinkClick r:id="rId8"/>
              </a:rPr>
              <a:t>https://www.youtube.com/watch?v=u8T5uI3vDyo&amp;list=UUxcaxxpi0SYPiVxphzzSFBA&amp;index=9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Adam’s story - </a:t>
            </a:r>
            <a:r>
              <a:rPr lang="en-GB" sz="2000" dirty="0" smtClean="0">
                <a:hlinkClick r:id="rId9"/>
              </a:rPr>
              <a:t>https://www.youtube.com/watch?v=OMozdPw1W2g&amp;feature=youtu.be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Sophie’s story - </a:t>
            </a:r>
            <a:r>
              <a:rPr lang="en-GB" sz="2000" dirty="0" smtClean="0">
                <a:hlinkClick r:id="rId10"/>
              </a:rPr>
              <a:t>https://www.youtube.com/watch?v=o1EfqF124Qw</a:t>
            </a:r>
            <a:r>
              <a:rPr lang="en-GB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420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Drive iQ resources - http://www.driveiq.co.uk/ </vt:lpstr>
    </vt:vector>
  </TitlesOfParts>
  <Company>Wakefield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 iQ resources - http://www.driveiq.co.uk/</dc:title>
  <dc:creator>Leigh Allsopp</dc:creator>
  <cp:lastModifiedBy>Leigh Allsopp</cp:lastModifiedBy>
  <cp:revision>2</cp:revision>
  <dcterms:created xsi:type="dcterms:W3CDTF">2017-04-26T13:33:14Z</dcterms:created>
  <dcterms:modified xsi:type="dcterms:W3CDTF">2017-04-26T13:45:39Z</dcterms:modified>
</cp:coreProperties>
</file>