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308" r:id="rId2"/>
    <p:sldId id="257" r:id="rId3"/>
    <p:sldId id="30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2C7"/>
    <a:srgbClr val="2F2E7E"/>
    <a:srgbClr val="E6287F"/>
    <a:srgbClr val="2F2D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05"/>
  </p:normalViewPr>
  <p:slideViewPr>
    <p:cSldViewPr snapToGrid="0" snapToObjects="1">
      <p:cViewPr varScale="1">
        <p:scale>
          <a:sx n="70" d="100"/>
          <a:sy n="70" d="100"/>
        </p:scale>
        <p:origin x="11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dirty="0">
                <a:cs typeface="Arial" panose="020B0604020202020204" pitchFamily="34" charset="0"/>
              </a:rPr>
              <a:t>7.4.1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>
                <a:cs typeface="Arial" panose="020B0604020202020204" pitchFamily="34" charset="0"/>
              </a:rPr>
              <a:t>7.4.1 My career pathway </a:t>
            </a:r>
            <a:r>
              <a:rPr lang="en-US" dirty="0"/>
              <a:t>PowerPoint</a:t>
            </a:r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ADCCB-B75A-41AF-ABCE-F8CA7008939A}" type="slidenum">
              <a:rPr lang="en-GB" smtClean="0">
                <a:cs typeface="Arial" panose="020B0604020202020204" pitchFamily="34" charset="0"/>
              </a:rPr>
              <a:t>‹#›</a:t>
            </a:fld>
            <a:endParaRPr lang="en-GB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468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687359-A5E8-424F-B37A-0AF4F713098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3BE7A-1820-4B16-B1B3-E736EB69E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719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F9C02-6475-D648-9908-97E27D25D89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4A0D-AE44-1740-86AB-192260554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29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F9C02-6475-D648-9908-97E27D25D89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4A0D-AE44-1740-86AB-192260554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5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F9C02-6475-D648-9908-97E27D25D89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4A0D-AE44-1740-86AB-192260554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32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F9C02-6475-D648-9908-97E27D25D89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4A0D-AE44-1740-86AB-192260554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1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7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F9C02-6475-D648-9908-97E27D25D89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4A0D-AE44-1740-86AB-192260554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22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F9C02-6475-D648-9908-97E27D25D89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4A0D-AE44-1740-86AB-192260554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10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F9C02-6475-D648-9908-97E27D25D89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4A0D-AE44-1740-86AB-192260554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F9C02-6475-D648-9908-97E27D25D89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4A0D-AE44-1740-86AB-192260554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52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F9C02-6475-D648-9908-97E27D25D89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4A0D-AE44-1740-86AB-192260554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568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F9C02-6475-D648-9908-97E27D25D89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4A0D-AE44-1740-86AB-192260554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7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F9C02-6475-D648-9908-97E27D25D89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4A0D-AE44-1740-86AB-192260554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70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F9C02-6475-D648-9908-97E27D25D89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C4A0D-AE44-1740-86AB-192260554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9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oanne.welding@immanuelcollege.net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d.ac.uk/undergraduate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cb.ac.uk/study-with-us/apprenticeship-cours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3"/>
            <a:ext cx="9144000" cy="6858763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706744" y="1760065"/>
            <a:ext cx="4721991" cy="43037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lnSpc>
                <a:spcPct val="120000"/>
              </a:lnSpc>
              <a:spcBef>
                <a:spcPts val="0"/>
              </a:spcBef>
              <a:buNone/>
            </a:pPr>
            <a:endParaRPr lang="en-GB" sz="24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xmlns="" id="{0A925DED-ED89-C747-B787-3EA01DA48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E6287F"/>
                </a:solidFill>
              </a:rPr>
              <a:t/>
            </a:r>
            <a:br>
              <a:rPr lang="en-US" b="1" dirty="0">
                <a:solidFill>
                  <a:srgbClr val="E6287F"/>
                </a:solidFill>
              </a:rPr>
            </a:br>
            <a:r>
              <a:rPr lang="en-US" b="1" dirty="0">
                <a:solidFill>
                  <a:srgbClr val="E6287F"/>
                </a:solidFill>
              </a:rPr>
              <a:t>The Go Higher Weekly Challenge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42668283-2684-DA4D-9867-692D53A0D16B}"/>
              </a:ext>
            </a:extLst>
          </p:cNvPr>
          <p:cNvSpPr txBox="1">
            <a:spLocks/>
          </p:cNvSpPr>
          <p:nvPr/>
        </p:nvSpPr>
        <p:spPr>
          <a:xfrm>
            <a:off x="628650" y="365129"/>
            <a:ext cx="7886700" cy="56987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b="1" dirty="0">
              <a:solidFill>
                <a:srgbClr val="E6287F"/>
              </a:solidFill>
            </a:endParaRPr>
          </a:p>
          <a:p>
            <a:pPr algn="ctr"/>
            <a:endParaRPr lang="en-US" sz="2400" b="1" dirty="0">
              <a:solidFill>
                <a:srgbClr val="E6287F"/>
              </a:solidFill>
            </a:endParaRPr>
          </a:p>
          <a:p>
            <a:pPr algn="ctr"/>
            <a:r>
              <a:rPr lang="en-US" sz="2400" b="1" dirty="0"/>
              <a:t>Each week this half term there will be a Go Higher challenge for you to complete. </a:t>
            </a:r>
            <a:r>
              <a:rPr lang="en-US" sz="2400" b="1" dirty="0">
                <a:solidFill>
                  <a:srgbClr val="E6287F"/>
                </a:solidFill>
              </a:rPr>
              <a:t/>
            </a:r>
            <a:br>
              <a:rPr lang="en-US" sz="2400" b="1" dirty="0">
                <a:solidFill>
                  <a:srgbClr val="E6287F"/>
                </a:solidFill>
              </a:rPr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Email your entry by Friday to </a:t>
            </a:r>
            <a:r>
              <a:rPr lang="en-US" sz="2400" dirty="0">
                <a:hlinkClick r:id="rId3"/>
              </a:rPr>
              <a:t>joanne.welding@immanuelcollege.net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The winners will be announced the following Monday. </a:t>
            </a:r>
            <a:br>
              <a:rPr lang="en-US" sz="2400" dirty="0"/>
            </a:br>
            <a:r>
              <a:rPr lang="en-US" sz="2400" dirty="0"/>
              <a:t>There will be a weekly gift voucher prize for the winner!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8427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3"/>
            <a:ext cx="9144000" cy="685876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563333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Challenge 2 – </a:t>
            </a:r>
            <a:r>
              <a:rPr lang="en-US" sz="3600" b="1" dirty="0" smtClean="0"/>
              <a:t>Discovery!</a:t>
            </a:r>
            <a:br>
              <a:rPr lang="en-US" sz="3600" b="1" dirty="0" smtClean="0"/>
            </a:br>
            <a:r>
              <a:rPr lang="en-US" sz="3600" b="1" dirty="0"/>
              <a:t>C</a:t>
            </a:r>
            <a:r>
              <a:rPr lang="en-US" sz="3600" b="1" dirty="0" smtClean="0"/>
              <a:t>reate </a:t>
            </a:r>
            <a:r>
              <a:rPr lang="en-US" sz="3600" b="1" dirty="0"/>
              <a:t>an information resource for a career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dirty="0"/>
              <a:t>Look at the </a:t>
            </a:r>
            <a:r>
              <a:rPr lang="en-US" sz="2400" b="1" dirty="0"/>
              <a:t>UCAS.com</a:t>
            </a:r>
            <a:r>
              <a:rPr lang="en-US" sz="2400" dirty="0"/>
              <a:t> website and have a go at the </a:t>
            </a:r>
            <a:r>
              <a:rPr lang="en-US" sz="2400" b="1" dirty="0"/>
              <a:t>Buzz quiz</a:t>
            </a:r>
            <a:r>
              <a:rPr lang="en-US" sz="2400" dirty="0"/>
              <a:t>. </a:t>
            </a:r>
            <a:br>
              <a:rPr lang="en-US" sz="2400" dirty="0"/>
            </a:br>
            <a:r>
              <a:rPr lang="en-US" sz="2400" dirty="0"/>
              <a:t>Which careers are suggested for you?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Choose a career to research – perhaps one you have never thought about before.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smtClean="0"/>
              <a:t>Create </a:t>
            </a:r>
            <a:r>
              <a:rPr lang="en-US" sz="2400" b="1" dirty="0"/>
              <a:t>your resource </a:t>
            </a:r>
            <a:r>
              <a:rPr lang="en-US" sz="2400" dirty="0" err="1"/>
              <a:t>eg</a:t>
            </a:r>
            <a:r>
              <a:rPr lang="en-US" sz="2400" dirty="0"/>
              <a:t> a poster, power point, a blog, a short video. Include information on qualifications required, skills needed, salary, progression opportunities, travel opportunities etc.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Email your work to </a:t>
            </a:r>
            <a:r>
              <a:rPr lang="en-US" sz="2400" dirty="0" err="1"/>
              <a:t>Ms</a:t>
            </a:r>
            <a:r>
              <a:rPr lang="en-US" sz="2400" dirty="0"/>
              <a:t> Welding by Friday 8</a:t>
            </a:r>
            <a:r>
              <a:rPr lang="en-US" sz="2400" baseline="30000" dirty="0"/>
              <a:t>th</a:t>
            </a:r>
            <a:r>
              <a:rPr lang="en-US" sz="2400" dirty="0"/>
              <a:t> May to win a £10 voucher. Good luck!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06744" y="1760065"/>
            <a:ext cx="4721991" cy="43037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lnSpc>
                <a:spcPct val="120000"/>
              </a:lnSpc>
              <a:spcBef>
                <a:spcPts val="0"/>
              </a:spcBef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7996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3"/>
            <a:ext cx="9144000" cy="6858763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706744" y="1760065"/>
            <a:ext cx="4721991" cy="43037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lnSpc>
                <a:spcPct val="120000"/>
              </a:lnSpc>
              <a:spcBef>
                <a:spcPts val="0"/>
              </a:spcBef>
              <a:buNone/>
            </a:pPr>
            <a:endParaRPr lang="en-GB" sz="24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xmlns="" id="{F6824CA8-E363-8E4D-8DBA-159444B0D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6287F"/>
                </a:solidFill>
              </a:rPr>
              <a:t>HE Providers of the Week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FA8D1FC9-281B-A64D-9898-5EFCD3DA17CE}"/>
              </a:ext>
            </a:extLst>
          </p:cNvPr>
          <p:cNvSpPr txBox="1">
            <a:spLocks/>
          </p:cNvSpPr>
          <p:nvPr/>
        </p:nvSpPr>
        <p:spPr>
          <a:xfrm>
            <a:off x="535885" y="1258515"/>
            <a:ext cx="7808606" cy="4805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/>
              <a:t>What is a HE Provider? 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dirty="0"/>
              <a:t>A HE Provider is an institution (e.g. University, College or Conservatoire) that provides Higher Education to young people. Students who become undergraduates will eventually graduate with a degree.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This week’s University of the Week is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 </a:t>
            </a:r>
            <a:r>
              <a:rPr lang="en-US" sz="2400" b="1" dirty="0">
                <a:solidFill>
                  <a:srgbClr val="E6287F"/>
                </a:solidFill>
              </a:rPr>
              <a:t>University of </a:t>
            </a:r>
            <a:r>
              <a:rPr lang="en-US" sz="2400" b="1" dirty="0" err="1">
                <a:solidFill>
                  <a:srgbClr val="E6287F"/>
                </a:solidFill>
              </a:rPr>
              <a:t>Huddersfield</a:t>
            </a:r>
            <a:endParaRPr lang="en-US" sz="2400" b="1" dirty="0">
              <a:solidFill>
                <a:srgbClr val="E6287F"/>
              </a:solidFill>
            </a:endParaRPr>
          </a:p>
          <a:p>
            <a:pPr algn="ctr"/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algn="ctr"/>
            <a:r>
              <a:rPr lang="en-US" sz="2400" dirty="0"/>
              <a:t>Check out the Courses on their website- </a:t>
            </a:r>
            <a:r>
              <a:rPr lang="en-GB" sz="2400" dirty="0">
                <a:hlinkClick r:id="rId3"/>
              </a:rPr>
              <a:t>https://www.hud.ac.uk/undergraduate/</a:t>
            </a:r>
            <a:endParaRPr lang="en-GB" sz="2400" dirty="0"/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This week’s College of the Week is</a:t>
            </a:r>
          </a:p>
          <a:p>
            <a:pPr algn="ctr"/>
            <a:endParaRPr lang="en-GB" sz="2400" dirty="0"/>
          </a:p>
          <a:p>
            <a:pPr algn="ctr"/>
            <a:r>
              <a:rPr lang="en-US" sz="2400" b="1" dirty="0">
                <a:solidFill>
                  <a:srgbClr val="E6287F"/>
                </a:solidFill>
              </a:rPr>
              <a:t>Leeds College of Building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Check out the Courses on their website- </a:t>
            </a:r>
            <a:r>
              <a:rPr lang="en-GB" sz="2400" dirty="0">
                <a:hlinkClick r:id="rId4"/>
              </a:rPr>
              <a:t>https://www.lcb.ac.uk/study-with-us/apprenticeship-courses/</a:t>
            </a:r>
            <a:endParaRPr lang="en-GB" sz="2400" dirty="0"/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Could you see yourself studying at either of these institutions one day?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7458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379</TotalTime>
  <Words>78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 The Go Higher Weekly Challenge</vt:lpstr>
      <vt:lpstr>Challenge 2 – Discovery! Create an information resource for a career  Look at the UCAS.com website and have a go at the Buzz quiz.  Which careers are suggested for you?  Choose a career to research – perhaps one you have never thought about before.   Create your resource eg a poster, power point, a blog, a short video. Include information on qualifications required, skills needed, salary, progression opportunities, travel opportunities etc.  Email your work to Ms Welding by Friday 8th May to win a £10 voucher. Good luck!</vt:lpstr>
      <vt:lpstr>HE Providers of the Week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Josh Goslings</dc:creator>
  <cp:lastModifiedBy>Joanne</cp:lastModifiedBy>
  <cp:revision>80</cp:revision>
  <dcterms:created xsi:type="dcterms:W3CDTF">2017-06-15T09:14:20Z</dcterms:created>
  <dcterms:modified xsi:type="dcterms:W3CDTF">2020-04-30T14:25:07Z</dcterms:modified>
</cp:coreProperties>
</file>